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8FB965C-5BA5-4CDB-B330-5C566515CB43}" type="slidenum">
              <a:rPr kumimoji="1" lang="ja-JP" altLang="en-US" smtClean="0"/>
              <a:t>‹#›</a:t>
            </a:fld>
            <a:endParaRPr kumimoji="1" lang="ja-JP" alt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ja-JP" altLang="en-US" smtClean="0"/>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ja-JP" altLang="en-US" smtClean="0"/>
              <a:t>マスター タイトルの書式設定</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ja-JP" altLang="en-US" smtClean="0"/>
              <a:t>マスター タイトルの書式設定</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5" name="Date Placeholder 4"/>
          <p:cNvSpPr>
            <a:spLocks noGrp="1"/>
          </p:cNvSpPr>
          <p:nvPr>
            <p:ph type="dt" sz="half" idx="10"/>
          </p:nvPr>
        </p:nvSpPr>
        <p:spPr/>
        <p:txBody>
          <a:bodyPr/>
          <a:lstStyle/>
          <a:p>
            <a:fld id="{ECB31BFA-C040-4E2E-A525-D37AB4006BC4}" type="datetimeFigureOut">
              <a:rPr kumimoji="1" lang="ja-JP" altLang="en-US" smtClean="0"/>
              <a:t>2015/5/20</a:t>
            </a:fld>
            <a:endParaRPr kumimoji="1" lang="ja-JP" altLang="en-US"/>
          </a:p>
        </p:txBody>
      </p:sp>
      <p:sp>
        <p:nvSpPr>
          <p:cNvPr id="7" name="Slide Number Placeholder 6"/>
          <p:cNvSpPr>
            <a:spLocks noGrp="1"/>
          </p:cNvSpPr>
          <p:nvPr>
            <p:ph type="sldNum" sz="quarter" idx="12"/>
          </p:nvPr>
        </p:nvSpPr>
        <p:spPr/>
        <p:txBody>
          <a:bodyPr/>
          <a:lstStyle/>
          <a:p>
            <a:fld id="{08FB965C-5BA5-4CDB-B330-5C566515CB43}" type="slidenum">
              <a:rPr kumimoji="1" lang="ja-JP" altLang="en-US" smtClean="0"/>
              <a:t>‹#›</a:t>
            </a:fld>
            <a:endParaRPr kumimoji="1" lang="ja-JP" alt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kumimoji="1" lang="ja-JP" alt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ja-JP" altLang="en-US" smtClean="0"/>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CB31BFA-C040-4E2E-A525-D37AB4006BC4}" type="datetimeFigureOut">
              <a:rPr kumimoji="1" lang="ja-JP" altLang="en-US" smtClean="0"/>
              <a:t>2015/5/20</a:t>
            </a:fld>
            <a:endParaRPr kumimoji="1" lang="ja-JP"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8FB965C-5BA5-4CDB-B330-5C566515CB43}" type="slidenum">
              <a:rPr kumimoji="1" lang="ja-JP" altLang="en-US" smtClean="0"/>
              <a:t>‹#›</a:t>
            </a:fld>
            <a:endParaRPr kumimoji="1" lang="ja-JP" alt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kumimoji="1"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kumimoji="1"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kumimoji="1"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kumimoji="1"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kumimoji="1"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kumimoji="1"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kumimoji="1"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kumimoji="1"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476672"/>
            <a:ext cx="7696200" cy="1295401"/>
          </a:xfrm>
        </p:spPr>
        <p:txBody>
          <a:bodyPr/>
          <a:lstStyle/>
          <a:p>
            <a:r>
              <a:rPr lang="ja-JP" altLang="en-US" dirty="0" smtClean="0"/>
              <a:t>未来の歯ブラシ</a:t>
            </a:r>
            <a:endParaRPr kumimoji="1" lang="ja-JP" altLang="en-US" dirty="0"/>
          </a:p>
        </p:txBody>
      </p:sp>
      <p:sp>
        <p:nvSpPr>
          <p:cNvPr id="3" name="サブタイトル 2"/>
          <p:cNvSpPr>
            <a:spLocks noGrp="1"/>
          </p:cNvSpPr>
          <p:nvPr>
            <p:ph type="body" idx="1"/>
          </p:nvPr>
        </p:nvSpPr>
        <p:spPr/>
        <p:txBody>
          <a:bodyPr>
            <a:normAutofit/>
          </a:bodyPr>
          <a:lstStyle/>
          <a:p>
            <a:r>
              <a:rPr lang="ja-JP" altLang="en-US" sz="1800" dirty="0"/>
              <a:t>それ</a:t>
            </a:r>
            <a:r>
              <a:rPr lang="ja-JP" altLang="en-US" sz="1800" dirty="0" smtClean="0"/>
              <a:t>は逆転の発想！磨きにくいところが磨きやすい形状！</a:t>
            </a:r>
            <a:endParaRPr kumimoji="1" lang="ja-JP" altLang="en-US" sz="1800" dirty="0"/>
          </a:p>
        </p:txBody>
      </p:sp>
      <p:sp>
        <p:nvSpPr>
          <p:cNvPr id="4" name="テキスト ボックス 3"/>
          <p:cNvSpPr txBox="1"/>
          <p:nvPr/>
        </p:nvSpPr>
        <p:spPr>
          <a:xfrm>
            <a:off x="1187624" y="3717032"/>
            <a:ext cx="6408712" cy="523220"/>
          </a:xfrm>
          <a:prstGeom prst="rect">
            <a:avLst/>
          </a:prstGeom>
          <a:noFill/>
        </p:spPr>
        <p:txBody>
          <a:bodyPr wrap="square" rtlCol="0">
            <a:spAutoFit/>
          </a:bodyPr>
          <a:lstStyle/>
          <a:p>
            <a:r>
              <a:rPr kumimoji="1" lang="ja-JP" altLang="en-US" sz="2800" dirty="0" smtClean="0"/>
              <a:t>未来の歯ブラシ・歯美ｉｎｇの特徴</a:t>
            </a:r>
            <a:endParaRPr kumimoji="1" lang="ja-JP" altLang="en-US" sz="2800" dirty="0"/>
          </a:p>
        </p:txBody>
      </p:sp>
    </p:spTree>
    <p:extLst>
      <p:ext uri="{BB962C8B-B14F-4D97-AF65-F5344CB8AC3E}">
        <p14:creationId xmlns:p14="http://schemas.microsoft.com/office/powerpoint/2010/main" val="142171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6128" y="408372"/>
            <a:ext cx="8260672" cy="1076411"/>
          </a:xfrm>
        </p:spPr>
        <p:txBody>
          <a:bodyPr/>
          <a:lstStyle/>
          <a:p>
            <a:r>
              <a:rPr kumimoji="1" lang="ja-JP" altLang="en-US" dirty="0" smtClean="0">
                <a:solidFill>
                  <a:schemeClr val="tx1"/>
                </a:solidFill>
              </a:rPr>
              <a:t>他の歯ブラシの形状！</a:t>
            </a:r>
            <a:endParaRPr kumimoji="1" lang="ja-JP" altLang="en-US" dirty="0">
              <a:solidFill>
                <a:schemeClr val="tx1"/>
              </a:solidFill>
            </a:endParaRPr>
          </a:p>
        </p:txBody>
      </p:sp>
      <p:pic>
        <p:nvPicPr>
          <p:cNvPr id="5" name="コンテンツ プレースホルダー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13435" y="1855321"/>
            <a:ext cx="2854709" cy="1907322"/>
          </a:xfr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855321"/>
            <a:ext cx="2520280" cy="1890210"/>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168" y="1803629"/>
            <a:ext cx="2448272" cy="1993593"/>
          </a:xfrm>
          <a:prstGeom prst="rect">
            <a:avLst/>
          </a:prstGeom>
        </p:spPr>
      </p:pic>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3933057"/>
            <a:ext cx="2561260" cy="2520280"/>
          </a:xfrm>
          <a:prstGeom prst="rect">
            <a:avLst/>
          </a:prstGeom>
        </p:spPr>
      </p:pic>
      <p:sp>
        <p:nvSpPr>
          <p:cNvPr id="10" name="テキスト ボックス 9"/>
          <p:cNvSpPr txBox="1"/>
          <p:nvPr/>
        </p:nvSpPr>
        <p:spPr>
          <a:xfrm>
            <a:off x="2987824" y="3963483"/>
            <a:ext cx="5760640" cy="2031325"/>
          </a:xfrm>
          <a:prstGeom prst="rect">
            <a:avLst/>
          </a:prstGeom>
          <a:noFill/>
        </p:spPr>
        <p:txBody>
          <a:bodyPr wrap="square" rtlCol="0">
            <a:spAutoFit/>
          </a:bodyPr>
          <a:lstStyle/>
          <a:p>
            <a:r>
              <a:rPr lang="ja-JP" altLang="en-US" dirty="0" smtClean="0"/>
              <a:t>・色々な形状の歯ブラシがありますが、一体どの形が一番良い形なのか、いろんな歯医者さん</a:t>
            </a:r>
            <a:r>
              <a:rPr lang="ja-JP" altLang="en-US" dirty="0"/>
              <a:t>が</a:t>
            </a:r>
            <a:r>
              <a:rPr lang="ja-JP" altLang="en-US" dirty="0" smtClean="0"/>
              <a:t>考ました。</a:t>
            </a:r>
            <a:endParaRPr lang="en-US" altLang="ja-JP" dirty="0" smtClean="0"/>
          </a:p>
          <a:p>
            <a:endParaRPr kumimoji="1" lang="en-US" altLang="ja-JP" dirty="0"/>
          </a:p>
          <a:p>
            <a:r>
              <a:rPr lang="ja-JP" altLang="en-US" dirty="0" smtClean="0"/>
              <a:t>・しかし現在もいろいろな形が出てきてますが、結論からいうと磨ける部分だけが、磨けているというのが、現在の歯ブラシの形状となっております。</a:t>
            </a:r>
            <a:endParaRPr lang="en-US" altLang="ja-JP" dirty="0" smtClean="0"/>
          </a:p>
          <a:p>
            <a:endParaRPr kumimoji="1" lang="ja-JP" altLang="en-US" dirty="0"/>
          </a:p>
        </p:txBody>
      </p:sp>
    </p:spTree>
    <p:extLst>
      <p:ext uri="{BB962C8B-B14F-4D97-AF65-F5344CB8AC3E}">
        <p14:creationId xmlns:p14="http://schemas.microsoft.com/office/powerpoint/2010/main" val="2048512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solidFill>
                  <a:schemeClr val="tx1"/>
                </a:solidFill>
              </a:rPr>
              <a:t>そこで３つの重要なポイントを考えましょう！</a:t>
            </a:r>
            <a:endParaRPr kumimoji="1" lang="ja-JP" altLang="en-US" sz="2400" dirty="0">
              <a:solidFill>
                <a:schemeClr val="tx1"/>
              </a:solidFill>
            </a:endParaRPr>
          </a:p>
        </p:txBody>
      </p:sp>
      <p:sp>
        <p:nvSpPr>
          <p:cNvPr id="3" name="コンテンツ プレースホルダー 2"/>
          <p:cNvSpPr>
            <a:spLocks noGrp="1"/>
          </p:cNvSpPr>
          <p:nvPr>
            <p:ph idx="1"/>
          </p:nvPr>
        </p:nvSpPr>
        <p:spPr>
          <a:xfrm>
            <a:off x="457200" y="1752600"/>
            <a:ext cx="8229600" cy="4772744"/>
          </a:xfrm>
        </p:spPr>
        <p:txBody>
          <a:bodyPr/>
          <a:lstStyle/>
          <a:p>
            <a:pPr marL="114300" indent="0">
              <a:buNone/>
            </a:pPr>
            <a:r>
              <a:rPr kumimoji="1" lang="ja-JP" altLang="en-US" sz="2000" dirty="0" smtClean="0">
                <a:solidFill>
                  <a:schemeClr val="tx1"/>
                </a:solidFill>
              </a:rPr>
              <a:t>１、歯と歯の間、その歯茎の中</a:t>
            </a:r>
            <a:endParaRPr kumimoji="1" lang="en-US" altLang="ja-JP" sz="2000" dirty="0" smtClean="0">
              <a:solidFill>
                <a:schemeClr val="tx1"/>
              </a:solidFill>
            </a:endParaRPr>
          </a:p>
          <a:p>
            <a:pPr marL="114300" indent="0">
              <a:buNone/>
            </a:pPr>
            <a:r>
              <a:rPr lang="ja-JP" altLang="en-US" sz="2000" dirty="0">
                <a:solidFill>
                  <a:schemeClr val="tx1"/>
                </a:solidFill>
              </a:rPr>
              <a:t>２</a:t>
            </a:r>
            <a:r>
              <a:rPr lang="ja-JP" altLang="en-US" sz="2000" dirty="0" smtClean="0">
                <a:solidFill>
                  <a:schemeClr val="tx1"/>
                </a:solidFill>
              </a:rPr>
              <a:t>、表と裏の歯と歯茎の間</a:t>
            </a:r>
            <a:endParaRPr lang="en-US" altLang="ja-JP" sz="2000" dirty="0" smtClean="0">
              <a:solidFill>
                <a:schemeClr val="tx1"/>
              </a:solidFill>
            </a:endParaRPr>
          </a:p>
          <a:p>
            <a:pPr marL="114300" indent="0">
              <a:buNone/>
            </a:pPr>
            <a:r>
              <a:rPr kumimoji="1" lang="ja-JP" altLang="en-US" sz="2000" dirty="0">
                <a:solidFill>
                  <a:schemeClr val="tx1"/>
                </a:solidFill>
              </a:rPr>
              <a:t>３</a:t>
            </a:r>
            <a:r>
              <a:rPr kumimoji="1" lang="ja-JP" altLang="en-US" sz="2000" dirty="0" smtClean="0">
                <a:solidFill>
                  <a:schemeClr val="tx1"/>
                </a:solidFill>
              </a:rPr>
              <a:t>、咬む面の溝</a:t>
            </a:r>
            <a:endParaRPr kumimoji="1" lang="en-US" altLang="ja-JP" sz="2000" dirty="0" smtClean="0">
              <a:solidFill>
                <a:schemeClr val="tx1"/>
              </a:solidFill>
            </a:endParaRPr>
          </a:p>
          <a:p>
            <a:pPr marL="114300" indent="0">
              <a:buNone/>
            </a:pPr>
            <a:r>
              <a:rPr lang="en-US" altLang="ja-JP" sz="2000" dirty="0" smtClean="0">
                <a:solidFill>
                  <a:schemeClr val="tx1"/>
                </a:solidFill>
              </a:rPr>
              <a:t>※</a:t>
            </a:r>
            <a:r>
              <a:rPr lang="ja-JP" altLang="en-US" sz="2000" dirty="0">
                <a:solidFill>
                  <a:schemeClr val="tx1"/>
                </a:solidFill>
              </a:rPr>
              <a:t>したがって</a:t>
            </a:r>
            <a:r>
              <a:rPr lang="ja-JP" altLang="en-US" sz="2000" dirty="0" smtClean="0">
                <a:solidFill>
                  <a:schemeClr val="tx1"/>
                </a:solidFill>
              </a:rPr>
              <a:t>歯石がつきやすいのが（歯の円周）です。</a:t>
            </a:r>
            <a:endParaRPr kumimoji="1" lang="ja-JP" altLang="en-US" sz="2000" dirty="0">
              <a:solidFill>
                <a:schemeClr val="tx1"/>
              </a:solidFill>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429000"/>
            <a:ext cx="4504556" cy="2595482"/>
          </a:xfrm>
          <a:prstGeom prst="rect">
            <a:avLst/>
          </a:prstGeom>
        </p:spPr>
      </p:pic>
      <p:sp>
        <p:nvSpPr>
          <p:cNvPr id="6" name="四角形吹き出し 5"/>
          <p:cNvSpPr/>
          <p:nvPr/>
        </p:nvSpPr>
        <p:spPr>
          <a:xfrm>
            <a:off x="5076056" y="3288178"/>
            <a:ext cx="2462674" cy="716886"/>
          </a:xfrm>
          <a:prstGeom prst="wedgeRectCallout">
            <a:avLst>
              <a:gd name="adj1" fmla="val -119295"/>
              <a:gd name="adj2" fmla="val 106411"/>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smtClean="0">
                <a:solidFill>
                  <a:schemeClr val="tx1"/>
                </a:solidFill>
              </a:rPr>
              <a:t>歯美ｉｎｇは菌が集まりやすい部分に簡単に届く形になっております</a:t>
            </a:r>
            <a:r>
              <a:rPr lang="ja-JP" altLang="en-US" sz="1400" b="1" dirty="0" smtClean="0">
                <a:solidFill>
                  <a:schemeClr val="tx1"/>
                </a:solidFill>
              </a:rPr>
              <a:t>。</a:t>
            </a:r>
            <a:endParaRPr kumimoji="1" lang="ja-JP" altLang="en-US" sz="1400" b="1" dirty="0">
              <a:solidFill>
                <a:schemeClr val="tx1"/>
              </a:solidFill>
            </a:endParaRPr>
          </a:p>
        </p:txBody>
      </p:sp>
      <p:sp>
        <p:nvSpPr>
          <p:cNvPr id="7" name="四角形吹き出し 6"/>
          <p:cNvSpPr/>
          <p:nvPr/>
        </p:nvSpPr>
        <p:spPr>
          <a:xfrm>
            <a:off x="5364088" y="4800346"/>
            <a:ext cx="2966730" cy="1076926"/>
          </a:xfrm>
          <a:prstGeom prst="wedgeRectCallout">
            <a:avLst>
              <a:gd name="adj1" fmla="val -118317"/>
              <a:gd name="adj2" fmla="val -79020"/>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chemeClr val="tx1"/>
                </a:solidFill>
              </a:rPr>
              <a:t>普通</a:t>
            </a:r>
            <a:r>
              <a:rPr lang="ja-JP" altLang="en-US" sz="1400" b="1" dirty="0">
                <a:solidFill>
                  <a:schemeClr val="tx1"/>
                </a:solidFill>
              </a:rPr>
              <a:t>の歯ブラシのような形状では</a:t>
            </a:r>
            <a:r>
              <a:rPr lang="ja-JP" altLang="en-US" sz="1400" b="1" dirty="0" smtClean="0">
                <a:solidFill>
                  <a:schemeClr val="tx1"/>
                </a:solidFill>
              </a:rPr>
              <a:t>、角度を自分で操作する必要があり必ず</a:t>
            </a:r>
            <a:r>
              <a:rPr lang="ja-JP" altLang="en-US" sz="1400" b="1" dirty="0">
                <a:solidFill>
                  <a:schemeClr val="tx1"/>
                </a:solidFill>
              </a:rPr>
              <a:t>磨き残しが出てきてしまいます。</a:t>
            </a:r>
          </a:p>
        </p:txBody>
      </p:sp>
    </p:spTree>
    <p:extLst>
      <p:ext uri="{BB962C8B-B14F-4D97-AF65-F5344CB8AC3E}">
        <p14:creationId xmlns:p14="http://schemas.microsoft.com/office/powerpoint/2010/main" val="1277537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smtClean="0"/>
              <a:t>簡単に磨きにくい所が磨ける歯ブラシです！</a:t>
            </a:r>
            <a:endParaRPr kumimoji="1" lang="ja-JP" altLang="en-US" sz="28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556792"/>
            <a:ext cx="2285714" cy="1879365"/>
          </a:xfr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9198" y="1634225"/>
            <a:ext cx="2222222" cy="1803175"/>
          </a:xfrm>
          <a:prstGeom prst="rect">
            <a:avLst/>
          </a:prstGeom>
        </p:spPr>
        <p:style>
          <a:lnRef idx="2">
            <a:schemeClr val="dk1"/>
          </a:lnRef>
          <a:fillRef idx="1">
            <a:schemeClr val="lt1"/>
          </a:fillRef>
          <a:effectRef idx="0">
            <a:schemeClr val="dk1"/>
          </a:effectRef>
          <a:fontRef idx="minor">
            <a:schemeClr val="dk1"/>
          </a:fontRef>
        </p:style>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4885" y="1586526"/>
            <a:ext cx="2222222" cy="1904762"/>
          </a:xfrm>
          <a:prstGeom prst="rect">
            <a:avLst/>
          </a:prstGeom>
        </p:spPr>
      </p:pic>
      <p:sp>
        <p:nvSpPr>
          <p:cNvPr id="3" name="テキスト ボックス 2"/>
          <p:cNvSpPr txBox="1"/>
          <p:nvPr/>
        </p:nvSpPr>
        <p:spPr>
          <a:xfrm>
            <a:off x="323528" y="3509642"/>
            <a:ext cx="8712968" cy="3139321"/>
          </a:xfrm>
          <a:prstGeom prst="rect">
            <a:avLst/>
          </a:prstGeom>
          <a:noFill/>
        </p:spPr>
        <p:txBody>
          <a:bodyPr wrap="square" rtlCol="0">
            <a:spAutoFit/>
          </a:bodyPr>
          <a:lstStyle/>
          <a:p>
            <a:r>
              <a:rPr kumimoji="1" lang="en-US" altLang="ja-JP" dirty="0" smtClean="0"/>
              <a:t>※</a:t>
            </a:r>
            <a:r>
              <a:rPr kumimoji="1" lang="ja-JP" altLang="en-US" dirty="0" smtClean="0"/>
              <a:t>使い方は</a:t>
            </a:r>
            <a:r>
              <a:rPr lang="ja-JP" altLang="en-US" dirty="0" smtClean="0"/>
              <a:t>簡単！</a:t>
            </a:r>
            <a:endParaRPr lang="en-US" altLang="ja-JP" dirty="0" smtClean="0"/>
          </a:p>
          <a:p>
            <a:r>
              <a:rPr kumimoji="1" lang="ja-JP" altLang="en-US" u="sng" dirty="0" smtClean="0"/>
              <a:t>写真１のように</a:t>
            </a:r>
            <a:r>
              <a:rPr lang="ja-JP" altLang="en-US" u="sng" dirty="0" smtClean="0"/>
              <a:t>真上から、入れて歯間と歯茎の部分をまず磨いていきます。</a:t>
            </a:r>
            <a:endParaRPr lang="en-US" altLang="ja-JP" u="sng" dirty="0" smtClean="0"/>
          </a:p>
          <a:p>
            <a:r>
              <a:rPr lang="ja-JP" altLang="en-US" u="sng" dirty="0" smtClean="0"/>
              <a:t>写真２のように内側に傾けて歯の咬合面と内側面に小刻みに動かしていきます。</a:t>
            </a:r>
            <a:endParaRPr lang="en-US" altLang="ja-JP" u="sng" dirty="0" smtClean="0"/>
          </a:p>
          <a:p>
            <a:r>
              <a:rPr lang="ja-JP" altLang="en-US" u="sng" dirty="0" smtClean="0"/>
              <a:t>写真３の外側に傾け咬合面と外側面も小刻みに動かしていきます。</a:t>
            </a:r>
            <a:endParaRPr lang="en-US" altLang="ja-JP" u="sng" dirty="0" smtClean="0"/>
          </a:p>
          <a:p>
            <a:r>
              <a:rPr lang="ja-JP" altLang="en-US" u="sng" dirty="0">
                <a:latin typeface="+mn-ea"/>
              </a:rPr>
              <a:t>軽く押し込むと、歯茎のマッサージもできます。また歯の根の</a:t>
            </a:r>
            <a:r>
              <a:rPr lang="ja-JP" altLang="en-US" u="sng" dirty="0" smtClean="0">
                <a:latin typeface="+mn-ea"/>
              </a:rPr>
              <a:t>分岐部も</a:t>
            </a:r>
            <a:r>
              <a:rPr lang="ja-JP" altLang="en-US" u="sng" dirty="0">
                <a:latin typeface="+mn-ea"/>
              </a:rPr>
              <a:t>磨きやすいです。ですので、矯正装置がついていても磨ける形状です。</a:t>
            </a:r>
            <a:endParaRPr lang="en-US" altLang="ja-JP" u="sng" dirty="0" smtClean="0">
              <a:latin typeface="+mn-ea"/>
            </a:endParaRPr>
          </a:p>
          <a:p>
            <a:endParaRPr lang="en-US" altLang="ja-JP" u="sng" dirty="0" smtClean="0"/>
          </a:p>
          <a:p>
            <a:r>
              <a:rPr lang="ja-JP" altLang="en-US" dirty="0" smtClean="0"/>
              <a:t>そうすることで、歯の周りの雑菌の層を簡単にやっつけることができ、さらに歯もつるつるになっていきます。今</a:t>
            </a:r>
            <a:r>
              <a:rPr lang="ja-JP" altLang="en-US" dirty="0"/>
              <a:t>まで</a:t>
            </a:r>
            <a:r>
              <a:rPr lang="ja-JP" altLang="en-US" dirty="0" smtClean="0"/>
              <a:t>の歯ブラシでは、得られないような感覚を持つことができます。歯磨き粉はつけても、つけなくても良い歯ブラシです。</a:t>
            </a:r>
            <a:endParaRPr lang="en-US" altLang="ja-JP" dirty="0" smtClean="0"/>
          </a:p>
          <a:p>
            <a:endParaRPr lang="en-US" altLang="ja-JP" dirty="0"/>
          </a:p>
        </p:txBody>
      </p:sp>
      <p:sp>
        <p:nvSpPr>
          <p:cNvPr id="7" name="正方形/長方形 6"/>
          <p:cNvSpPr/>
          <p:nvPr/>
        </p:nvSpPr>
        <p:spPr>
          <a:xfrm>
            <a:off x="539552" y="1586526"/>
            <a:ext cx="415498" cy="369332"/>
          </a:xfrm>
          <a:prstGeom prst="rect">
            <a:avLst/>
          </a:prstGeom>
          <a:ln/>
        </p:spPr>
        <p:style>
          <a:lnRef idx="2">
            <a:schemeClr val="dk1"/>
          </a:lnRef>
          <a:fillRef idx="1">
            <a:schemeClr val="lt1"/>
          </a:fillRef>
          <a:effectRef idx="0">
            <a:schemeClr val="dk1"/>
          </a:effectRef>
          <a:fontRef idx="minor">
            <a:schemeClr val="dk1"/>
          </a:fontRef>
        </p:style>
        <p:txBody>
          <a:bodyPr wrap="none">
            <a:spAutoFit/>
          </a:bodyPr>
          <a:lstStyle/>
          <a:p>
            <a:r>
              <a:rPr lang="ja-JP" altLang="en-US" dirty="0"/>
              <a:t>１</a:t>
            </a:r>
          </a:p>
        </p:txBody>
      </p:sp>
      <p:sp>
        <p:nvSpPr>
          <p:cNvPr id="8" name="正方形/長方形 7"/>
          <p:cNvSpPr/>
          <p:nvPr/>
        </p:nvSpPr>
        <p:spPr>
          <a:xfrm>
            <a:off x="3424885" y="1586526"/>
            <a:ext cx="355027" cy="369332"/>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en-US" altLang="ja-JP" dirty="0"/>
              <a:t>2</a:t>
            </a:r>
            <a:endParaRPr lang="ja-JP" altLang="en-US" dirty="0"/>
          </a:p>
        </p:txBody>
      </p:sp>
      <p:sp>
        <p:nvSpPr>
          <p:cNvPr id="9" name="正方形/長方形 8"/>
          <p:cNvSpPr/>
          <p:nvPr/>
        </p:nvSpPr>
        <p:spPr>
          <a:xfrm>
            <a:off x="6444208" y="1653932"/>
            <a:ext cx="312906" cy="369332"/>
          </a:xfrm>
          <a:prstGeom prst="rect">
            <a:avLst/>
          </a:prstGeom>
          <a:ln/>
        </p:spPr>
        <p:style>
          <a:lnRef idx="2">
            <a:schemeClr val="dk1"/>
          </a:lnRef>
          <a:fillRef idx="1">
            <a:schemeClr val="lt1"/>
          </a:fillRef>
          <a:effectRef idx="0">
            <a:schemeClr val="dk1"/>
          </a:effectRef>
          <a:fontRef idx="minor">
            <a:schemeClr val="dk1"/>
          </a:fontRef>
        </p:style>
        <p:txBody>
          <a:bodyPr wrap="none">
            <a:spAutoFit/>
          </a:bodyPr>
          <a:lstStyle/>
          <a:p>
            <a:r>
              <a:rPr lang="en-US" altLang="ja-JP" dirty="0"/>
              <a:t>3</a:t>
            </a:r>
            <a:endParaRPr lang="ja-JP" altLang="en-US" dirty="0"/>
          </a:p>
        </p:txBody>
      </p:sp>
    </p:spTree>
    <p:extLst>
      <p:ext uri="{BB962C8B-B14F-4D97-AF65-F5344CB8AC3E}">
        <p14:creationId xmlns:p14="http://schemas.microsoft.com/office/powerpoint/2010/main" val="315476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4958045"/>
            <a:ext cx="6624736" cy="1327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2555776" y="653547"/>
            <a:ext cx="3168352" cy="646331"/>
          </a:xfrm>
          <a:prstGeom prst="rect">
            <a:avLst/>
          </a:prstGeom>
          <a:noFill/>
        </p:spPr>
        <p:txBody>
          <a:bodyPr wrap="square" rtlCol="0">
            <a:spAutoFit/>
          </a:bodyPr>
          <a:lstStyle/>
          <a:p>
            <a:r>
              <a:rPr lang="ja-JP" altLang="en-US" sz="3600" dirty="0" smtClean="0"/>
              <a:t>歯美</a:t>
            </a:r>
            <a:r>
              <a:rPr lang="en-US" altLang="ja-JP" sz="3600" dirty="0" err="1" smtClean="0">
                <a:latin typeface="+mn-ea"/>
              </a:rPr>
              <a:t>ing</a:t>
            </a:r>
            <a:r>
              <a:rPr lang="ja-JP" altLang="en-US" sz="3600" dirty="0" smtClean="0">
                <a:latin typeface="+mn-ea"/>
              </a:rPr>
              <a:t>の説明</a:t>
            </a:r>
            <a:endParaRPr kumimoji="1" lang="en-US" altLang="ja-JP" sz="3600" dirty="0" smtClean="0">
              <a:latin typeface="+mn-ea"/>
            </a:endParaRPr>
          </a:p>
        </p:txBody>
      </p:sp>
      <p:sp>
        <p:nvSpPr>
          <p:cNvPr id="7" name="テキスト ボックス 6"/>
          <p:cNvSpPr txBox="1"/>
          <p:nvPr/>
        </p:nvSpPr>
        <p:spPr>
          <a:xfrm>
            <a:off x="395536" y="1536174"/>
            <a:ext cx="7272808" cy="3693319"/>
          </a:xfrm>
          <a:prstGeom prst="rect">
            <a:avLst/>
          </a:prstGeom>
          <a:noFill/>
        </p:spPr>
        <p:txBody>
          <a:bodyPr wrap="square" rtlCol="0">
            <a:spAutoFit/>
          </a:bodyPr>
          <a:lstStyle/>
          <a:p>
            <a:r>
              <a:rPr kumimoji="1" lang="ja-JP" altLang="en-US" dirty="0" smtClean="0"/>
              <a:t>１、歯美</a:t>
            </a:r>
            <a:r>
              <a:rPr lang="en-US" altLang="ja-JP" dirty="0" err="1" smtClean="0"/>
              <a:t>ing</a:t>
            </a:r>
            <a:r>
              <a:rPr lang="ja-JP" altLang="en-US" dirty="0" smtClean="0"/>
              <a:t>のデザインは、歯医者さんが考えたものです。</a:t>
            </a:r>
            <a:endParaRPr lang="en-US" altLang="ja-JP" dirty="0" smtClean="0"/>
          </a:p>
          <a:p>
            <a:r>
              <a:rPr lang="ja-JP" altLang="en-US" dirty="0"/>
              <a:t>　</a:t>
            </a:r>
            <a:r>
              <a:rPr lang="ja-JP" altLang="en-US" dirty="0" smtClean="0"/>
              <a:t>　開発者は医療法人社団ニコニコクラブの安東恭助先生です。</a:t>
            </a:r>
            <a:endParaRPr lang="en-US" altLang="ja-JP" dirty="0" smtClean="0"/>
          </a:p>
          <a:p>
            <a:endParaRPr lang="en-US" altLang="ja-JP" dirty="0"/>
          </a:p>
          <a:p>
            <a:r>
              <a:rPr lang="ja-JP" altLang="en-US" dirty="0" smtClean="0"/>
              <a:t>２、歯美</a:t>
            </a:r>
            <a:r>
              <a:rPr lang="en-US" altLang="ja-JP" dirty="0" err="1" smtClean="0"/>
              <a:t>ing</a:t>
            </a:r>
            <a:r>
              <a:rPr lang="ja-JP" altLang="en-US" dirty="0"/>
              <a:t>は</a:t>
            </a:r>
            <a:r>
              <a:rPr lang="ja-JP" altLang="en-US" dirty="0" smtClean="0"/>
              <a:t>ペンシルベニア大学</a:t>
            </a:r>
            <a:r>
              <a:rPr lang="ja-JP" altLang="en-US" dirty="0"/>
              <a:t>歯</a:t>
            </a:r>
            <a:r>
              <a:rPr lang="ja-JP" altLang="en-US" dirty="0" smtClean="0"/>
              <a:t>周科の関係からも優れた形状と</a:t>
            </a:r>
            <a:endParaRPr lang="en-US" altLang="ja-JP" dirty="0" smtClean="0"/>
          </a:p>
          <a:p>
            <a:r>
              <a:rPr lang="ja-JP" altLang="en-US" dirty="0" smtClean="0"/>
              <a:t>　　いう</a:t>
            </a:r>
            <a:r>
              <a:rPr lang="ja-JP" altLang="en-US" dirty="0"/>
              <a:t>こと</a:t>
            </a:r>
            <a:r>
              <a:rPr lang="ja-JP" altLang="en-US" dirty="0" smtClean="0"/>
              <a:t>で賞賛されております。</a:t>
            </a:r>
            <a:endParaRPr lang="en-US" altLang="ja-JP" dirty="0" smtClean="0"/>
          </a:p>
          <a:p>
            <a:endParaRPr lang="en-US" altLang="ja-JP" dirty="0">
              <a:latin typeface="+mn-ea"/>
            </a:endParaRPr>
          </a:p>
          <a:p>
            <a:r>
              <a:rPr lang="ja-JP" altLang="en-US" dirty="0" smtClean="0"/>
              <a:t>３、歯を磨くことに関していえば、簡単にまんべんなく磨ける形状で</a:t>
            </a:r>
            <a:endParaRPr lang="en-US" altLang="ja-JP" dirty="0" smtClean="0"/>
          </a:p>
          <a:p>
            <a:r>
              <a:rPr lang="ja-JP" altLang="en-US" dirty="0" smtClean="0"/>
              <a:t>　　す。</a:t>
            </a:r>
            <a:endParaRPr lang="en-US" altLang="ja-JP" dirty="0" smtClean="0"/>
          </a:p>
          <a:p>
            <a:r>
              <a:rPr lang="ja-JP" altLang="en-US" dirty="0"/>
              <a:t>　</a:t>
            </a:r>
            <a:endParaRPr lang="en-US" altLang="ja-JP" dirty="0" smtClean="0"/>
          </a:p>
          <a:p>
            <a:r>
              <a:rPr lang="ja-JP" altLang="en-US" dirty="0" smtClean="0"/>
              <a:t>４、また</a:t>
            </a:r>
            <a:r>
              <a:rPr lang="en-US" altLang="ja-JP" dirty="0" smtClean="0"/>
              <a:t>1</a:t>
            </a:r>
            <a:r>
              <a:rPr lang="ja-JP" altLang="en-US" dirty="0" smtClean="0"/>
              <a:t>本購入すると、約半年使えます。角度が内側に向いている</a:t>
            </a:r>
            <a:endParaRPr lang="en-US" altLang="ja-JP" dirty="0" smtClean="0"/>
          </a:p>
          <a:p>
            <a:r>
              <a:rPr lang="ja-JP" altLang="en-US" dirty="0" smtClean="0"/>
              <a:t>　　のでブラシが広がっても、しばらく使</a:t>
            </a:r>
            <a:endParaRPr lang="en-US" altLang="ja-JP" dirty="0" smtClean="0"/>
          </a:p>
          <a:p>
            <a:r>
              <a:rPr lang="ja-JP" altLang="en-US" dirty="0"/>
              <a:t>　</a:t>
            </a:r>
            <a:r>
              <a:rPr lang="ja-JP" altLang="en-US" dirty="0" smtClean="0"/>
              <a:t>　用できる形状になっています。</a:t>
            </a:r>
            <a:endParaRPr lang="en-US" altLang="ja-JP" dirty="0" smtClean="0">
              <a:latin typeface="+mn-ea"/>
            </a:endParaRPr>
          </a:p>
          <a:p>
            <a:endParaRPr lang="en-US" altLang="ja-JP" dirty="0"/>
          </a:p>
        </p:txBody>
      </p:sp>
      <p:pic>
        <p:nvPicPr>
          <p:cNvPr id="8" name="図 7" descr="安東恭助"/>
          <p:cNvPicPr/>
          <p:nvPr/>
        </p:nvPicPr>
        <p:blipFill>
          <a:blip r:embed="rId3">
            <a:extLst>
              <a:ext uri="{28A0092B-C50C-407E-A947-70E740481C1C}">
                <a14:useLocalDpi xmlns:a14="http://schemas.microsoft.com/office/drawing/2010/main" val="0"/>
              </a:ext>
            </a:extLst>
          </a:blip>
          <a:srcRect/>
          <a:stretch>
            <a:fillRect/>
          </a:stretch>
        </p:blipFill>
        <p:spPr bwMode="auto">
          <a:xfrm>
            <a:off x="7668344" y="1667542"/>
            <a:ext cx="930399" cy="1335782"/>
          </a:xfrm>
          <a:prstGeom prst="rect">
            <a:avLst/>
          </a:prstGeom>
          <a:noFill/>
          <a:ln>
            <a:noFill/>
          </a:ln>
        </p:spPr>
      </p:pic>
      <p:sp>
        <p:nvSpPr>
          <p:cNvPr id="9" name="正方形/長方形 8"/>
          <p:cNvSpPr/>
          <p:nvPr/>
        </p:nvSpPr>
        <p:spPr>
          <a:xfrm>
            <a:off x="7668344" y="3105835"/>
            <a:ext cx="1133872" cy="276999"/>
          </a:xfrm>
          <a:prstGeom prst="rect">
            <a:avLst/>
          </a:prstGeom>
        </p:spPr>
        <p:txBody>
          <a:bodyPr wrap="square">
            <a:spAutoFit/>
          </a:bodyPr>
          <a:lstStyle/>
          <a:p>
            <a:r>
              <a:rPr lang="ja-JP" altLang="en-US" sz="1200" b="1" dirty="0" smtClean="0"/>
              <a:t>安東恭助先生</a:t>
            </a:r>
            <a:endParaRPr lang="ja-JP" altLang="en-US" sz="1200" b="1" dirty="0"/>
          </a:p>
        </p:txBody>
      </p:sp>
      <p:sp>
        <p:nvSpPr>
          <p:cNvPr id="10" name="テキスト ボックス 9"/>
          <p:cNvSpPr txBox="1"/>
          <p:nvPr/>
        </p:nvSpPr>
        <p:spPr>
          <a:xfrm>
            <a:off x="5004048" y="6309320"/>
            <a:ext cx="2808312" cy="369332"/>
          </a:xfrm>
          <a:prstGeom prst="rect">
            <a:avLst/>
          </a:prstGeom>
          <a:noFill/>
          <a:ln>
            <a:solidFill>
              <a:schemeClr val="tx1"/>
            </a:solidFill>
          </a:ln>
        </p:spPr>
        <p:txBody>
          <a:bodyPr wrap="square" rtlCol="0">
            <a:spAutoFit/>
          </a:bodyPr>
          <a:lstStyle/>
          <a:p>
            <a:r>
              <a:rPr kumimoji="1" lang="ja-JP" altLang="en-US" dirty="0" smtClean="0"/>
              <a:t>歯美</a:t>
            </a:r>
            <a:r>
              <a:rPr kumimoji="1" lang="en-US" altLang="ja-JP" dirty="0" err="1" smtClean="0"/>
              <a:t>ing</a:t>
            </a:r>
            <a:r>
              <a:rPr lang="ja-JP" altLang="en-US" dirty="0" smtClean="0"/>
              <a:t>  </a:t>
            </a:r>
            <a:r>
              <a:rPr lang="en-US" altLang="ja-JP" dirty="0" smtClean="0"/>
              <a:t>1</a:t>
            </a:r>
            <a:r>
              <a:rPr lang="ja-JP" altLang="en-US" dirty="0" smtClean="0"/>
              <a:t>本　</a:t>
            </a:r>
            <a:r>
              <a:rPr lang="en-US" altLang="ja-JP" dirty="0" smtClean="0"/>
              <a:t>1,850</a:t>
            </a:r>
            <a:r>
              <a:rPr lang="ja-JP" altLang="en-US" dirty="0" smtClean="0"/>
              <a:t>円</a:t>
            </a:r>
            <a:endParaRPr kumimoji="1" lang="en-US" altLang="ja-JP" dirty="0" smtClean="0"/>
          </a:p>
        </p:txBody>
      </p:sp>
    </p:spTree>
    <p:extLst>
      <p:ext uri="{BB962C8B-B14F-4D97-AF65-F5344CB8AC3E}">
        <p14:creationId xmlns:p14="http://schemas.microsoft.com/office/powerpoint/2010/main" val="200811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オータム">
  <a:themeElements>
    <a:clrScheme name="オータム">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オータム">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オータム">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454</TotalTime>
  <Words>381</Words>
  <Application>Microsoft Office PowerPoint</Application>
  <PresentationFormat>画面に合わせる (4:3)</PresentationFormat>
  <Paragraphs>40</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オータム</vt:lpstr>
      <vt:lpstr>未来の歯ブラシ</vt:lpstr>
      <vt:lpstr>他の歯ブラシの形状！</vt:lpstr>
      <vt:lpstr>そこで３つの重要なポイントを考えましょう！</vt:lpstr>
      <vt:lpstr>簡単に磨きにくい所が磨ける歯ブラシです！</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歯ブラシ革命</dc:title>
  <dc:creator>yamazaki1233</dc:creator>
  <cp:lastModifiedBy>yamazaki1233</cp:lastModifiedBy>
  <cp:revision>33</cp:revision>
  <dcterms:created xsi:type="dcterms:W3CDTF">2015-04-21T01:04:51Z</dcterms:created>
  <dcterms:modified xsi:type="dcterms:W3CDTF">2015-05-20T04:36:19Z</dcterms:modified>
</cp:coreProperties>
</file>